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58" r:id="rId5"/>
    <p:sldId id="260" r:id="rId6"/>
    <p:sldId id="261" r:id="rId7"/>
    <p:sldId id="263" r:id="rId8"/>
    <p:sldId id="264" r:id="rId9"/>
    <p:sldId id="268" r:id="rId10"/>
    <p:sldId id="270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56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28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47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23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33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8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295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02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76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2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46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3A717-F333-4727-8126-3E81167DA62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51DF-F123-4636-8D63-B101B1732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2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2" descr="C:\Users\Админ\Pictures\Папка для презентации по ОТ\img3.jpg"/>
          <p:cNvPicPr>
            <a:picLocks noChangeAspect="1" noChangeArrowheads="1"/>
          </p:cNvPicPr>
          <p:nvPr/>
        </p:nvPicPr>
        <p:blipFill>
          <a:blip r:embed="rId2" cstate="print"/>
          <a:srcRect l="83376" t="73666"/>
          <a:stretch>
            <a:fillRect/>
          </a:stretch>
        </p:blipFill>
        <p:spPr bwMode="auto">
          <a:xfrm>
            <a:off x="9540552" y="2636912"/>
            <a:ext cx="1266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15212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МУНИЦИПАЛЬНОЕ КАЗЁННОЕ УЧРЕЖДЕНИЕ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ДОПОЛНИТЕЛЬНОГО ОБРАЗОВАНИЯ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РАЙОННЫЙ ДОМ ДЕТСКОГО ТВОРЧЕСТВА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52928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        </a:t>
            </a:r>
            <a:endParaRPr lang="ru-RU" b="1" i="1" dirty="0" smtClean="0"/>
          </a:p>
          <a:p>
            <a:endParaRPr lang="ru-RU" b="1" i="1" dirty="0" smtClean="0"/>
          </a:p>
          <a:p>
            <a:pPr algn="l"/>
            <a:r>
              <a:rPr lang="ru-RU" sz="2300" b="1" i="1" dirty="0" smtClean="0"/>
              <a:t>Подготовила </a:t>
            </a:r>
            <a:r>
              <a:rPr lang="ru-RU" sz="2300" b="1" i="1" dirty="0" err="1"/>
              <a:t>Г.И.Бартошина</a:t>
            </a:r>
            <a:r>
              <a:rPr lang="ru-RU" sz="2300" b="1" i="1" dirty="0"/>
              <a:t>, </a:t>
            </a:r>
            <a:endParaRPr lang="ru-RU" sz="2300" b="1" i="1" dirty="0" smtClean="0"/>
          </a:p>
          <a:p>
            <a:pPr algn="l"/>
            <a:r>
              <a:rPr lang="ru-RU" sz="2300" b="1" i="1" dirty="0" smtClean="0"/>
              <a:t>инструктор </a:t>
            </a:r>
            <a:r>
              <a:rPr lang="ru-RU" sz="2300" b="1" i="1" dirty="0"/>
              <a:t>по труду</a:t>
            </a:r>
            <a:endParaRPr lang="ru-RU" sz="2300" dirty="0"/>
          </a:p>
          <a:p>
            <a:endParaRPr lang="ru-RU" sz="2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72816"/>
            <a:ext cx="698477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«Формирование</a:t>
            </a:r>
          </a:p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 БЕЗОПАСНОСТИ ЖИЗНЕДЕЯТЕЛЬНОСТИ ОБУЧАЮЩИХСЯ»</a:t>
            </a:r>
          </a:p>
          <a:p>
            <a:pPr algn="ctr"/>
            <a:endParaRPr lang="ru-RU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(Памятка для ПДО при проведении инструктажей и бесед с учащимися по безопасности жизнедеятельности)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WhatsApp Image 2018-03-14 at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3" b="5333"/>
          <a:stretch>
            <a:fillRect/>
          </a:stretch>
        </p:blipFill>
        <p:spPr bwMode="auto">
          <a:xfrm>
            <a:off x="9612560" y="5036443"/>
            <a:ext cx="2511712" cy="18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 descr="C:\Users\Админ\Pictures\Папка для презентации по ОТ\img3.jpg"/>
          <p:cNvPicPr>
            <a:picLocks noChangeAspect="1" noChangeArrowheads="1"/>
          </p:cNvPicPr>
          <p:nvPr/>
        </p:nvPicPr>
        <p:blipFill>
          <a:blip r:embed="rId2" cstate="print"/>
          <a:srcRect l="77606" t="32051" r="5557" b="36752"/>
          <a:stretch>
            <a:fillRect/>
          </a:stretch>
        </p:blipFill>
        <p:spPr bwMode="auto">
          <a:xfrm>
            <a:off x="12708904" y="4077072"/>
            <a:ext cx="1368152" cy="19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" descr="C:\Users\Админ\Pictures\Папка для презентации по ОТ\img3.jpg"/>
          <p:cNvPicPr>
            <a:picLocks noChangeAspect="1" noChangeArrowheads="1"/>
          </p:cNvPicPr>
          <p:nvPr/>
        </p:nvPicPr>
        <p:blipFill>
          <a:blip r:embed="rId2" cstate="print"/>
          <a:srcRect t="54701" r="81561" b="17522"/>
          <a:stretch>
            <a:fillRect/>
          </a:stretch>
        </p:blipFill>
        <p:spPr bwMode="auto">
          <a:xfrm>
            <a:off x="11484768" y="2060848"/>
            <a:ext cx="1095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" descr="C:\Users\Админ\Pictures\Папка для презентации по ОТ\img3.jpg"/>
          <p:cNvPicPr>
            <a:picLocks noChangeAspect="1" noChangeArrowheads="1"/>
          </p:cNvPicPr>
          <p:nvPr/>
        </p:nvPicPr>
        <p:blipFill>
          <a:blip r:embed="rId2" cstate="print"/>
          <a:srcRect r="84927" b="63461"/>
          <a:stretch>
            <a:fillRect/>
          </a:stretch>
        </p:blipFill>
        <p:spPr bwMode="auto">
          <a:xfrm>
            <a:off x="11556776" y="1268760"/>
            <a:ext cx="895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87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ЗВОНКИ С ТЕЛЕФОНОВ МОБИЛЬНОЙ СВЯЗИ</a:t>
            </a:r>
            <a:endParaRPr lang="ru-RU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G:\Инст по труду матер\Образцы\Для учащихся инструкции\Готовые для РДДТ\Рисинки, картинки\ТЕЛЕФОН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552" y="1052737"/>
            <a:ext cx="3932504" cy="290206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077072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НОВОВВЕДЕНИЕ. БИЛАЙН.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123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когда ребёнок находится в опасности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121- 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КОГДА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необходима консультация по поводу получения различных государственных услуг.</a:t>
            </a:r>
          </a:p>
          <a:p>
            <a:pPr>
              <a:spcBef>
                <a:spcPct val="0"/>
              </a:spcBef>
            </a:pPr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9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3501008"/>
            <a:ext cx="3690183" cy="276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Звонки со стационарных телефонов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Самым быстрым способом дозвониться 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получить помощь экстремальной ситуации,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звонок со стационарного телефона.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Пожарная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служба</a:t>
            </a: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02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Вызов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полицейских</a:t>
            </a: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03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Скорая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медицинская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служба</a:t>
            </a: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04</a:t>
            </a:r>
            <a:r>
              <a:rPr lang="ru-RU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Аварийная</a:t>
            </a: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ГОРГАЗА</a:t>
            </a:r>
            <a:endParaRPr lang="ru-RU" sz="2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77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Куда позвонить при природных пожарах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853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Телефон, по которому вызывают помощь при природном пожаре, не 01 и даже не 112. Да, лес тушат лесники, а не МЧС!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Камчатке действует прямая линия региональной диспетчерской службы лесной охраны.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Сообщить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природных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пожарах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можно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номерам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8-800-100-94-00, 8-962-215-92-29 и 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(415 2) 25-89-99. 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Кроме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того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звонки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принимают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Мильковском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лесничестве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(415 33) 2-12-94. 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Мильковском районе существует Единая дежурная  диспетчерская служба  (ЕДДС)-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8(41533)-2-10-32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84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300" b="1" dirty="0" smtClean="0"/>
              <a:t>                </a:t>
            </a:r>
            <a:r>
              <a:rPr lang="ru-RU" sz="4300" b="1" dirty="0" smtClean="0">
                <a:solidFill>
                  <a:srgbClr val="FF0000"/>
                </a:solidFill>
              </a:rPr>
              <a:t>Инструктаж после каникул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После короткого или длительного расставания после каникул, на первых занятиях с обучающимися, обязательно обсудите аварийные, чрезвычайные ситуации.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Обсудите все действия и последствия таких ситуаций.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Это будет хорошим наглядным уроком для всех.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430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Инст по труду матер\Образцы\Для учащихся инструкции\Готовые для РДДТ\Рисинки, картинки\WhatsApp Image 2018-03-14 at 12.07.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4751850" cy="35638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7030A0"/>
                </a:solidFill>
              </a:rPr>
              <a:t>«Безопасности формула есть: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Надо видеть, предвидеть, учесть.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По возможности-всё избежать.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А где надо- на помощь позвать!»</a:t>
            </a:r>
          </a:p>
          <a:p>
            <a:pPr algn="ctr">
              <a:buNone/>
            </a:pPr>
            <a:r>
              <a:rPr lang="ru-RU" sz="2000" b="1" dirty="0" smtClean="0"/>
              <a:t>                                                                    (Формула безопасности для детей)</a:t>
            </a:r>
          </a:p>
          <a:p>
            <a:pPr algn="ctr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1.Общее положение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145435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1.1</a:t>
            </a:r>
            <a:r>
              <a:rPr lang="ru-RU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Кроме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обязательных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инструктажей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образовательного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процесса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должен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переживать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обучающихся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давать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определённые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наставления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когда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они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уходят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занятий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короткий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длительный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период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например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каникулы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Такие инструктажи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немного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отличается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</a:t>
            </a:r>
            <a:r>
              <a:rPr lang="ru-RU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которые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проводятся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обучающимися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образовательного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процесса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должен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рассказать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ru-RU" sz="96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96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правилах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безопасного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поведения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быту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endParaRPr lang="ru-RU" sz="96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правилах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поведения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открытых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водоёмах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96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пожарной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безопасности</a:t>
            </a:r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96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9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ПДД. </a:t>
            </a:r>
            <a:endParaRPr lang="ru-RU" sz="96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4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66936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1.2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защиты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опасностей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возникла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None/>
            </a:pP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одновременно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появлением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человека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земле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None/>
            </a:pP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Многие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безопасности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формулировались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None/>
            </a:pP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когда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люди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пытались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защититься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диких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зверей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>
              <a:buNone/>
            </a:pP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природных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явлений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 временем изменились условия жизни человека,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изменились и правила безопасности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жизнедеятельности.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Трудами многих учёных созданы научные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предпосылки для разработки средств и методов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защиты от опасностей. Безопасность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жизнедеятельности представляет серьёзную проблему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современности и включает в себя, по мнению ученых,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решение трёх задач: </a:t>
            </a: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Идентификация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опасностей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есть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распознание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опасностей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источников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предупредительных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Ликвидация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последствий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66" t="4224" r="6343" b="13852"/>
          <a:stretch>
            <a:fillRect/>
          </a:stretch>
        </p:blipFill>
        <p:spPr bwMode="auto">
          <a:xfrm>
            <a:off x="9144000" y="4437112"/>
            <a:ext cx="2803156" cy="19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ФОРМУЛА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4968552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предвидеть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избе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ать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необходимости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действовать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</a:t>
            </a:r>
            <a:r>
              <a:rPr lang="en-US" sz="2000" b="1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такое</a:t>
            </a:r>
            <a:r>
              <a:rPr lang="en-US" sz="2000" b="1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опасность</a:t>
            </a:r>
            <a:r>
              <a:rPr lang="en-US" sz="2000" b="1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ru-RU" sz="2000" b="1" u="sng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Опасность 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центральное понятие безопасности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жизнедеятельности, она носит скрытый характер.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Признаками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определяющими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являются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гроза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жизни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озможность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нанесения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ущерба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здоровью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нарушение условий нормального функционирования органов и систем человека.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6998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989686"/>
            <a:ext cx="792088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Изучив литературу, можно выделить ряд опасностей,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связанных с местом пребывания человека, в том числе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детей:</a:t>
            </a: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дома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дороге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улице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природе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общении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незнакомыми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людьми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опасность Интернета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Рассмотрим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llo_html_m7d43d7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3861048"/>
            <a:ext cx="3102941" cy="22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064" y="836712"/>
            <a:ext cx="7885384" cy="518457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1998 году Россия присоединилась к Европейскому Союзу, подписав телекоммуникационное соглашение, таким образом, приняв 112, как единый номер экстренного вызова. </a:t>
            </a:r>
            <a:b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2013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году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закон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РФ № 9-ФЗ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обозначил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112 —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единым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номером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вызова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экстренных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приёма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сообщений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пожарах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чрезвычайных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ситуациях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 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в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телефонных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сетях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местной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телефонной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связи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   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112 –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единый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службы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спасения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действует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РФ,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в </a:t>
            </a:r>
            <a:r>
              <a:rPr lang="en-US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Евросоюзе</a:t>
            </a:r>
            <a:r>
              <a:rPr lang="en-U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2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24936" cy="79208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 ЭКСТРЕННОЙ СВЯЗИ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80920" cy="612068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Техническая реализация единого номера 112</a:t>
            </a:r>
          </a:p>
          <a:p>
            <a:endParaRPr lang="ru-RU" sz="3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112 работает по своим законам.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Позвонить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номеру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можно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сети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оператора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отрицательном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балансе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даже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устройства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SIM-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карты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с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заблокированной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клавиатурой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связи с тем, что номер предназначен для чрезвычайных ситуаций, звонок на 112 всегда бесплатный, т.е. доступен при отрицательном балансе и недостатке средств для совершения других звонков. Также важно, что дозвониться можно даже из роуминга. 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 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Возникает оправданный вопрос, как такое возможно?</a:t>
            </a: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Дело в том, что номер 112 закреплен в стандарте 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GSM</a:t>
            </a: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(единая беспроводная сеть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Groupe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Special Mobile</a:t>
            </a: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позже переименованной в 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System for Mobile Communications</a:t>
            </a:r>
            <a:r>
              <a:rPr lang="ru-RU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по которому работает преобладающее большинство мобильных телефонов.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Согласно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требованиям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международной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ассоциации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операторов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экстренный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номер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должен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быть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вшит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в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программное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каждого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мобильного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телефона</a:t>
            </a:r>
            <a:r>
              <a:rPr lang="en-US" sz="8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8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нст по труду матер\Образцы\Для учащихся инструкции\Готовые для РДДТ\Рисинки, картинки\1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256964" cy="6311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82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646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КАЗЁННОЕ УЧРЕЖДЕНИЕ  ДОПОЛНИТЕЛЬНОГО ОБРАЗОВАНИЯ  РАЙОННЫЙ ДОМ ДЕТСКОГО ТВОРЧЕСТВА  </vt:lpstr>
      <vt:lpstr>Слайд 2</vt:lpstr>
      <vt:lpstr>1.Общее положение </vt:lpstr>
      <vt:lpstr>Слайд 4</vt:lpstr>
      <vt:lpstr>ФОРМУЛА БЕЗОПАСНОСТИ</vt:lpstr>
      <vt:lpstr>Слайд 6</vt:lpstr>
      <vt:lpstr>В 1998 году Россия присоединилась к Европейскому Союзу, подписав телекоммуникационное соглашение, таким образом, приняв 112, как единый номер экстренного вызова.  В 2013 году Федеральный закон РФ № 9-ФЗ обозначил номер  112 — единым номером вызова экстренных оперативных служб для приёма сообщений о пожарах и чрезвычайных ситуациях в России в телефонных сетях местной телефонной связи.    112 – это единый номер службы спасения.  Он действует не только в РФ, но и в Евросоюзе.  </vt:lpstr>
      <vt:lpstr>Слайд 8</vt:lpstr>
      <vt:lpstr>Слайд 9</vt:lpstr>
      <vt:lpstr>ЗВОНКИ С ТЕЛЕФОНОВ МОБИЛЬНОЙ СВЯЗИ</vt:lpstr>
      <vt:lpstr>Звонки со стационарных телефонов </vt:lpstr>
      <vt:lpstr>Куда позвонить при природных пожарах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УЧРЕЖДЕНИЕ  ДОПОЛНИТЕЛЬНОГО ОБРАЗОВАНИЯ  РАЙОННЫЙ ДОМ ДЕТСКОГО ТВОРЧЕСТВА</dc:title>
  <dc:creator>Админ</dc:creator>
  <cp:lastModifiedBy>Админ</cp:lastModifiedBy>
  <cp:revision>58</cp:revision>
  <dcterms:created xsi:type="dcterms:W3CDTF">2018-08-01T22:55:40Z</dcterms:created>
  <dcterms:modified xsi:type="dcterms:W3CDTF">2018-09-12T14:20:50Z</dcterms:modified>
</cp:coreProperties>
</file>