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91" r:id="rId5"/>
    <p:sldId id="258" r:id="rId6"/>
    <p:sldId id="260" r:id="rId7"/>
    <p:sldId id="277" r:id="rId8"/>
    <p:sldId id="273" r:id="rId9"/>
    <p:sldId id="290" r:id="rId10"/>
    <p:sldId id="279" r:id="rId11"/>
    <p:sldId id="278" r:id="rId12"/>
    <p:sldId id="285" r:id="rId13"/>
    <p:sldId id="286" r:id="rId14"/>
    <p:sldId id="287" r:id="rId15"/>
    <p:sldId id="289" r:id="rId16"/>
    <p:sldId id="28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56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28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4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2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3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8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95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2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7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2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46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A717-F333-4727-8126-3E81167DA62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2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МУНИЦИПАЛЬНОЕ КАЗЁННОЕ УЧРЕЖДЕНИЕ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ДОПОЛНИТЕЛЬНОГО ОБРАЗОВАНИЯ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РАЙОННЫЙ ДОМ ДЕТСКОГО ТВОРЧЕСТВА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01416"/>
            <a:ext cx="8352928" cy="48519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        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l"/>
            <a:r>
              <a:rPr lang="ru-RU" sz="2900" b="1" i="1" dirty="0" smtClean="0"/>
              <a:t>Подготовила </a:t>
            </a:r>
            <a:r>
              <a:rPr lang="ru-RU" sz="2900" b="1" i="1" dirty="0" err="1"/>
              <a:t>Г.И.Бартошина</a:t>
            </a:r>
            <a:r>
              <a:rPr lang="ru-RU" sz="2900" b="1" i="1" dirty="0"/>
              <a:t>, </a:t>
            </a:r>
            <a:endParaRPr lang="ru-RU" sz="2900" b="1" i="1" dirty="0" smtClean="0"/>
          </a:p>
          <a:p>
            <a:pPr algn="l"/>
            <a:r>
              <a:rPr lang="ru-RU" sz="2900" b="1" i="1" dirty="0" smtClean="0"/>
              <a:t>инструктор </a:t>
            </a:r>
            <a:r>
              <a:rPr lang="ru-RU" sz="2900" b="1" i="1" dirty="0"/>
              <a:t>по труду</a:t>
            </a:r>
            <a:endParaRPr lang="ru-RU" sz="2900" dirty="0"/>
          </a:p>
          <a:p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6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 во время весенних паводков и наводнений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1" descr="C:\Users\Админ\Pictures\Папка для презентации по ОТ\img3.jpg"/>
          <p:cNvPicPr>
            <a:picLocks noChangeAspect="1" noChangeArrowheads="1"/>
          </p:cNvPicPr>
          <p:nvPr/>
        </p:nvPicPr>
        <p:blipFill>
          <a:blip r:embed="rId2" cstate="print"/>
          <a:srcRect l="77606" t="32051" r="5557" b="36752"/>
          <a:stretch>
            <a:fillRect/>
          </a:stretch>
        </p:blipFill>
        <p:spPr bwMode="auto">
          <a:xfrm>
            <a:off x="12708904" y="4077072"/>
            <a:ext cx="1368152" cy="19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20162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87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57" y="1700808"/>
            <a:ext cx="86116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ОПАСНЫЙ ЛЁД!!!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Админ\Desktop\Наводнение и паводок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lo_html_m7d43d7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861048"/>
            <a:ext cx="3102941" cy="22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064" y="836712"/>
            <a:ext cx="7885384" cy="51845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1998 году Россия присоединилась к Европейскому Союзу, подписав телекоммуникационное соглашение, таким образом, приняв 112, как единый номер экстренного вызова. </a:t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2013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РФ № 9-ФЗ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обозначил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112 —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номером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вызова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экстренных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приёма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сообщений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пожарах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чрезвычайных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ситуациях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 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в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сетях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местной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телефонной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  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112 –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службы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спасения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действует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РФ,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в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Евросоюзе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2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24936" cy="7920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 ЭКСТРЕННОЙ СВЯЗИ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Техническая реализация единого номера 112</a:t>
            </a:r>
          </a:p>
          <a:p>
            <a:endParaRPr lang="ru-RU" sz="3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112 работает по своим законам.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Позвонить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номеру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отрицательном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балансе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даже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SIM-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карты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заблокированной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клавиатурой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тем, что номер предназначен для чрезвычайных ситуаций, звонок на 112 всегда бесплатный, т.е. доступен при отрицательном балансе и недостатке средств для совершения других звонков. Также важно, что дозвониться можно даже из роуминга.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 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Возникает оправданный вопрос, как такое возможно?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Дело в том, что номер 112 закреплен в стандарте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GSM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(единая беспроводная сеть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Groupe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Special Mobile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позже переименованной в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System for Mobile Communications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по которому работает преобладающее большинство мобильных телефонов.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требованиям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ассоциации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операторов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экстренный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должен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вшит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в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каждого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мобильного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нст по труду матер\Образцы\Для учащихся инструкции\Готовые для РДДТ\Рисинки, картинки\1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256964" cy="6311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82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3501008"/>
            <a:ext cx="3690183" cy="27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Звонки со стационарных телефонов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Самым быстрым способом дозвониться 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получить помощь в  экстремальной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ситуации, это звонок со стационарного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телефона.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Пожарная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Вызов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полицейских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03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Аварийная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ГОРГАЗА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ЗВОНКИ С ТЕЛЕФОНОВ МОБИЛЬНОЙ СВЯЗИ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G:\Инст по труду матер\Образцы\Для учащихся инструкции\Готовые для РДДТ\Рисинки, картинки\ТЕЛЕФОН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52" y="1052737"/>
            <a:ext cx="3932504" cy="29020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077072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НОВОВВЕДЕНИЕ. БИЛАЙН.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123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когда ребёнок находится в опасности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121-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КОГДА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необходима консультация по поводу получения различных государственных услуг.</a:t>
            </a:r>
          </a:p>
          <a:p>
            <a:pPr>
              <a:spcBef>
                <a:spcPct val="0"/>
              </a:spcBef>
            </a:pP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9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300" b="1" dirty="0" smtClean="0"/>
              <a:t>                </a:t>
            </a:r>
            <a:r>
              <a:rPr lang="ru-RU" sz="4300" b="1" dirty="0" smtClean="0">
                <a:solidFill>
                  <a:srgbClr val="FF0000"/>
                </a:solidFill>
              </a:rPr>
              <a:t>Инструктаж после каникул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После короткого или длительного расставания после каникул, на первых занятиях с обучающимися, обязательно обсудите аварийные, чрезвычайные ситуации.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Обсудите все действия и последствия таких ситуаций.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Это будет хорошим наглядным уроком для всех.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430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Инст по труду матер\Образцы\Для учащихся инструкции\Готовые для РДДТ\Рисинки, картинки\WhatsApp Image 2018-03-14 at 12.07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4751850" cy="3563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7030A0"/>
                </a:solidFill>
              </a:rPr>
              <a:t>«Безопасности формула есть: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Надо видеть, предвидеть, учесть.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По возможности-всё избежать.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А где надо- на помощь позвать!»</a:t>
            </a:r>
          </a:p>
          <a:p>
            <a:pPr algn="ctr">
              <a:buNone/>
            </a:pPr>
            <a:r>
              <a:rPr lang="ru-RU" sz="2000" b="1" dirty="0" smtClean="0"/>
              <a:t>                                                                    (Формула безопасности для детей)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Идет весна… Снег оседает под солнечными лучами, становится талым.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Но лёд на реке все еще кажется крепким. Его покров всё ещё сковывает воду. Но это лишь на первый взгляд. Лёд на реке тоже почувствовал приход весны. Приближается время весеннего паводка и наводнения.</a:t>
            </a:r>
          </a:p>
          <a:p>
            <a:pPr>
              <a:buNone/>
            </a:pPr>
            <a:r>
              <a:rPr lang="ru-RU" sz="11200" dirty="0" smtClean="0"/>
              <a:t>		</a:t>
            </a:r>
            <a:r>
              <a:rPr lang="ru-RU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Наибольшую опасность данное время представляет для детей. Оставаясь без присмотра родителей и старших, не зная мер безопасности, так как </a:t>
            </a:r>
            <a:r>
              <a:rPr lang="ru-RU" sz="11200" b="1" dirty="0" smtClean="0">
                <a:solidFill>
                  <a:srgbClr val="7030A0"/>
                </a:solidFill>
              </a:rPr>
              <a:t>чувство опасности у ребёнка слабее любопытства,</a:t>
            </a:r>
            <a:r>
              <a:rPr lang="ru-RU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играют они на обрывистом берегу, а иногда катаются на льдинах водоёма. Кое-кто из подростков умудряется ловить рыбу, находясь на непрочном льду. Такая беспечность порой кончается трагически.</a:t>
            </a:r>
          </a:p>
          <a:p>
            <a:pPr>
              <a:buNone/>
            </a:pP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4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ДДТ\Инст по труду матер\Образцы\Для учащихся инструкции\Наводнение и паводок\фото и рисунки\1.ip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81" y="260648"/>
            <a:ext cx="855028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аводнение и паводок\img3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273027" cy="2273480"/>
          </a:xfrm>
          <a:prstGeom prst="rect">
            <a:avLst/>
          </a:prstGeom>
          <a:noFill/>
        </p:spPr>
      </p:pic>
      <p:pic>
        <p:nvPicPr>
          <p:cNvPr id="2052" name="Picture 4" descr="C:\Users\Админ\Desktop\Наводнение и паводо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33821"/>
            <a:ext cx="3528392" cy="230206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2"/>
                </a:solidFill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</a:rPr>
              <a:t>Весной нужно усилить контроль над местами игр детей. В этот период ребятам не следует ходить на водоёмы. Особенно опасны для жизни глубокие ямы и промоины, которые не всегда огорожены и обозначены предупредительными знаками.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		</a:t>
            </a:r>
            <a:r>
              <a:rPr lang="ru-RU" sz="2400" b="1" i="1" u="sng" dirty="0" smtClean="0">
                <a:solidFill>
                  <a:schemeClr val="tx2"/>
                </a:solidFill>
              </a:rPr>
              <a:t>Поэтому в этот период следует помнить: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на весеннем льду легко провалиться;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перед выходом на лёд проверить его прочность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  достаточно лёгкого удара, чтобы убедиться в этом;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быстрее всего процесс распада льда происходит у берегов;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весенний лёд, покрытый снегом, быстро превращается в рыхлую массу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43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6" t="4224" r="6343" b="13852"/>
          <a:stretch>
            <a:fillRect/>
          </a:stretch>
        </p:blipFill>
        <p:spPr bwMode="auto">
          <a:xfrm>
            <a:off x="9144000" y="4437112"/>
            <a:ext cx="2803156" cy="19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выходить в весенний период на отдалённые водоёмы;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переправляться через реку в период ледохода;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подходить близко к реке в местах затора льда, стоять на обрывистом берегу, подвергающемуся разливу и, следовательно, обвалу;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собираться на мостиках, плотинах и запрудах;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приближаться к ледяным заторам, отталкивать льдины от берегов, измерять глубину реки или любого водоема, ходить по льдинам и кататься на них (не редко дети используют всевозможные плавающие средства и бесхозные лодки, чтобы покататься по первой воде).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Весенний лёд беспечности не прощает!!!</a:t>
            </a:r>
          </a:p>
        </p:txBody>
      </p:sp>
    </p:spTree>
    <p:extLst>
      <p:ext uri="{BB962C8B-B14F-4D97-AF65-F5344CB8AC3E}">
        <p14:creationId xmlns="" xmlns:p14="http://schemas.microsoft.com/office/powerpoint/2010/main" val="6998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8235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ПЕДАГОГИ! РОДИТЕЛИ!</a:t>
            </a:r>
            <a:endParaRPr lang="ru-RU" sz="3600" dirty="0" smtClean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 допускайте детей к реке без надзора взрослых, особенно, во время ледохода предупредите их об опасности нахождения на льду при вскрытии реки или озера.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Помните, что в период паводка, даже при незначительном ледоходе, несчастные случаи чаще всего происходят с детьми.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Разъясняйте детям правила поведения в период паводка, запрещайте им шалить у воды, пресекайте лихачество.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Не разрешайте кататься на самодельных плотах, досках, брёвнах или плавающих льдинах. Оторванная льдина, холодная вода, быстрое течение грозят гибелью.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Разъясните детям меры предосторожности в период ледохода и весеннего паводка.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ПАМЯТКА ДЛЯ УЧАЩИХСЯ</a:t>
            </a:r>
            <a:endParaRPr lang="ru-RU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Будьте осторожны во время весеннего паводка и ледохода.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 выходите на лёд во время весеннего паводка.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 катайтесь на самодельных плотах, досках, бревнах и плавающих льдинах.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 стойте на обрывистых и подмытых берегах - они могут обвалиться.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Когда вы наблюдаете за ледоходом с моста, набережной причала, нельзя перегибаться через перила и другие ограждения.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Если вы оказались свидетелем несчастного случая на реке или озере, то не теряйтесь, не убегайте домой, а громко зовите на помощь, взрослые услышат и могут выручить из беды.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 подходите близко к ямам, котлованам, канализационным люкам и колодцам.</a:t>
            </a:r>
          </a:p>
          <a:p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 подвергайте свою жизнь опасности!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1ae09a78d3a60f8e726d719dcaeef7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976" y="0"/>
            <a:ext cx="9233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583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КАЗЁННОЕ УЧРЕЖДЕНИЕ  ДОПОЛНИТЕЛЬНОГО ОБРАЗОВАНИЯ  РАЙОННЫЙ ДОМ ДЕТСКОГО ТВОРЧЕСТВА  </vt:lpstr>
      <vt:lpstr>Слайд 2</vt:lpstr>
      <vt:lpstr>Слайд 3</vt:lpstr>
      <vt:lpstr>Слайд 4</vt:lpstr>
      <vt:lpstr>Слайд 5</vt:lpstr>
      <vt:lpstr> Запрещается: </vt:lpstr>
      <vt:lpstr>ПЕДАГОГИ! РОДИТЕЛИ!</vt:lpstr>
      <vt:lpstr>ПАМЯТКА ДЛЯ УЧАЩИХСЯ</vt:lpstr>
      <vt:lpstr>Слайд 9</vt:lpstr>
      <vt:lpstr>ОПАСНЫЙ ЛЁД!!!</vt:lpstr>
      <vt:lpstr>Слайд 11</vt:lpstr>
      <vt:lpstr>В 1998 году Россия присоединилась к Европейскому Союзу, подписав телекоммуникационное соглашение, таким образом, приняв 112, как единый номер экстренного вызова.  В 2013 году Федеральный закон РФ № 9-ФЗ обозначил номер  112 — единым номером вызова экстренных оперативных служб для приёма сообщений о пожарах и чрезвычайных ситуациях в России в телефонных сетях местной телефонной связи.    112 – это единый номер службы спасения.  Он действует не только в РФ, но и в Евросоюзе.  </vt:lpstr>
      <vt:lpstr>Слайд 13</vt:lpstr>
      <vt:lpstr>Слайд 14</vt:lpstr>
      <vt:lpstr>Звонки со стационарных телефонов </vt:lpstr>
      <vt:lpstr>ЗВОНКИ С ТЕЛЕФОНОВ МОБИЛЬНОЙ СВЯЗИ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УЧРЕЖДЕНИЕ  ДОПОЛНИТЕЛЬНОГО ОБРАЗОВАНИЯ  РАЙОННЫЙ ДОМ ДЕТСКОГО ТВОРЧЕСТВА</dc:title>
  <dc:creator>Админ</dc:creator>
  <cp:lastModifiedBy>Админ</cp:lastModifiedBy>
  <cp:revision>73</cp:revision>
  <dcterms:created xsi:type="dcterms:W3CDTF">2018-08-01T22:55:40Z</dcterms:created>
  <dcterms:modified xsi:type="dcterms:W3CDTF">2019-04-22T08:45:31Z</dcterms:modified>
</cp:coreProperties>
</file>